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60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3"/>
    <p:restoredTop sz="94686"/>
  </p:normalViewPr>
  <p:slideViewPr>
    <p:cSldViewPr snapToGrid="0" snapToObjects="1">
      <p:cViewPr varScale="1">
        <p:scale>
          <a:sx n="145" d="100"/>
          <a:sy n="145" d="100"/>
        </p:scale>
        <p:origin x="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70FF77-2444-CA40-9DB5-DD1C9306EEFA}" type="datetimeFigureOut">
              <a:rPr lang="en-US" smtClean="0"/>
              <a:t>9/9/17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46E0D-6859-2A44-9AFB-0793FD8A9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622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46E0D-6859-2A44-9AFB-0793FD8A9E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463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A46E0D-6859-2A44-9AFB-0793FD8A9E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04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486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95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94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459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64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325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88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58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236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493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38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B8D98-A736-2741-816F-5CC39FD34FEE}" type="datetimeFigureOut">
              <a:rPr lang="en-US" smtClean="0"/>
              <a:t>9/9/17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F81B4-3D1C-DC46-9275-0150D3718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95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8000" b="1" dirty="0" smtClean="0">
                <a:latin typeface="ArbuckleFat" charset="0"/>
                <a:ea typeface="ArbuckleFat" charset="0"/>
                <a:cs typeface="ArbuckleFat" charset="0"/>
              </a:rPr>
              <a:t>Keep in Touch</a:t>
            </a:r>
            <a:endParaRPr lang="en-US" sz="8000" b="1" dirty="0">
              <a:latin typeface="ArbuckleFat" charset="0"/>
              <a:ea typeface="ArbuckleFat" charset="0"/>
              <a:cs typeface="ArbuckleFa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2800" dirty="0" smtClean="0"/>
          </a:p>
          <a:p>
            <a:r>
              <a:rPr lang="en-US" sz="2800" b="1" dirty="0" err="1" smtClean="0">
                <a:latin typeface="Devanagari Sangam MN" charset="0"/>
                <a:ea typeface="Devanagari Sangam MN" charset="0"/>
                <a:cs typeface="Devanagari Sangam MN" charset="0"/>
              </a:rPr>
              <a:t>Avi</a:t>
            </a:r>
            <a:r>
              <a:rPr lang="en-US" sz="2800" b="1" dirty="0" smtClean="0">
                <a:latin typeface="Devanagari Sangam MN" charset="0"/>
                <a:ea typeface="Devanagari Sangam MN" charset="0"/>
                <a:cs typeface="Devanagari Sangam MN" charset="0"/>
              </a:rPr>
              <a:t> </a:t>
            </a:r>
            <a:r>
              <a:rPr lang="en-US" sz="2800" b="1" dirty="0" err="1" smtClean="0">
                <a:latin typeface="Devanagari Sangam MN" charset="0"/>
                <a:ea typeface="Devanagari Sangam MN" charset="0"/>
                <a:cs typeface="Devanagari Sangam MN" charset="0"/>
              </a:rPr>
              <a:t>Hendler</a:t>
            </a:r>
            <a:r>
              <a:rPr lang="en-US" sz="2800" b="1" dirty="0" smtClean="0">
                <a:latin typeface="Devanagari Sangam MN" charset="0"/>
                <a:ea typeface="Devanagari Sangam MN" charset="0"/>
                <a:cs typeface="Devanagari Sangam MN" charset="0"/>
              </a:rPr>
              <a:t> &amp; Amit </a:t>
            </a:r>
            <a:r>
              <a:rPr lang="en-US" sz="2800" b="1" dirty="0" err="1" smtClean="0">
                <a:latin typeface="Devanagari Sangam MN" charset="0"/>
                <a:ea typeface="Devanagari Sangam MN" charset="0"/>
                <a:cs typeface="Devanagari Sangam MN" charset="0"/>
              </a:rPr>
              <a:t>Tropp</a:t>
            </a:r>
            <a:endParaRPr lang="en-US" sz="2800" b="1" dirty="0" smtClean="0">
              <a:latin typeface="Devanagari Sangam MN" charset="0"/>
              <a:ea typeface="Devanagari Sangam MN" charset="0"/>
              <a:cs typeface="Devanagari Sangam MN" charset="0"/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4123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latin typeface="Devanagari Sangam MN" charset="0"/>
                <a:ea typeface="Devanagari Sangam MN" charset="0"/>
                <a:cs typeface="Devanagari Sangam MN" charset="0"/>
              </a:rPr>
              <a:t>Concept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557" y="1531595"/>
            <a:ext cx="4140886" cy="4140886"/>
          </a:xfrm>
          <a:prstGeom prst="rect">
            <a:avLst/>
          </a:prstGeom>
          <a:effectLst>
            <a:softEdge rad="177800"/>
          </a:effectLst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pPr algn="l"/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An app that helps you stay in touch with the people you care about</a:t>
            </a:r>
            <a:endParaRPr lang="he-IL" dirty="0" smtClean="0">
              <a:latin typeface="Devanagari Sangam MN" charset="0"/>
              <a:ea typeface="Devanagari Sangam MN" charset="0"/>
              <a:cs typeface="Devanagari Sangam MN" charset="0"/>
            </a:endParaRPr>
          </a:p>
          <a:p>
            <a:pPr lvl="1"/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By SMS/</a:t>
            </a:r>
            <a:r>
              <a:rPr lang="en-US" dirty="0" err="1" smtClean="0">
                <a:latin typeface="Devanagari Sangam MN" charset="0"/>
                <a:ea typeface="Devanagari Sangam MN" charset="0"/>
                <a:cs typeface="Devanagari Sangam MN" charset="0"/>
              </a:rPr>
              <a:t>Whatsapp</a:t>
            </a:r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/Call</a:t>
            </a:r>
            <a:endParaRPr lang="he-IL" dirty="0" smtClean="0">
              <a:latin typeface="Devanagari Sangam MN" charset="0"/>
              <a:ea typeface="Devanagari Sangam MN" charset="0"/>
              <a:cs typeface="Devanagari Sangam MN" charset="0"/>
            </a:endParaRPr>
          </a:p>
          <a:p>
            <a:pPr lvl="1"/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As often as you choose</a:t>
            </a:r>
          </a:p>
          <a:p>
            <a:pPr lvl="1"/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At your convenience times</a:t>
            </a:r>
          </a:p>
          <a:p>
            <a:pPr lvl="1"/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Using preset templates </a:t>
            </a:r>
            <a:endParaRPr lang="he-IL" dirty="0" smtClean="0">
              <a:latin typeface="Devanagari Sangam MN" charset="0"/>
              <a:ea typeface="Devanagari Sangam MN" charset="0"/>
              <a:cs typeface="Devanagari Sangam MN" charset="0"/>
            </a:endParaRPr>
          </a:p>
          <a:p>
            <a:pPr lvl="1"/>
            <a:endParaRPr lang="he-IL" dirty="0">
              <a:latin typeface="Devanagari Sangam MN" charset="0"/>
              <a:ea typeface="Devanagari Sangam MN" charset="0"/>
              <a:cs typeface="Devanagari Sangam MN" charset="0"/>
            </a:endParaRPr>
          </a:p>
          <a:p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Send manually pre-scheduled messages</a:t>
            </a:r>
            <a:r>
              <a:rPr lang="he-IL" dirty="0" smtClean="0">
                <a:latin typeface="Devanagari Sangam MN" charset="0"/>
                <a:ea typeface="Devanagari Sangam MN" charset="0"/>
                <a:cs typeface="Devanagari Sangam MN" charset="0"/>
              </a:rPr>
              <a:t> </a:t>
            </a:r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 to any contact</a:t>
            </a:r>
            <a:endParaRPr lang="en-US" dirty="0">
              <a:latin typeface="Devanagari Sangam MN" charset="0"/>
              <a:ea typeface="Devanagari Sangam MN" charset="0"/>
              <a:cs typeface="Devanagari Sangam M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2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 smtClean="0">
                <a:latin typeface="Devanagari Sangam MN" charset="0"/>
                <a:ea typeface="Devanagari Sangam MN" charset="0"/>
                <a:cs typeface="Devanagari Sangam MN" charset="0"/>
              </a:rPr>
              <a:t>Demo</a:t>
            </a:r>
            <a:endParaRPr lang="en-US" sz="6000" b="1" dirty="0">
              <a:latin typeface="Devanagari Sangam MN" charset="0"/>
              <a:ea typeface="Devanagari Sangam MN" charset="0"/>
              <a:cs typeface="Devanagari Sangam M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557" y="1531595"/>
            <a:ext cx="4140886" cy="4140886"/>
          </a:xfrm>
          <a:prstGeom prst="rect">
            <a:avLst/>
          </a:prstGeom>
          <a:effectLst>
            <a:softEdge rad="177800"/>
          </a:effectLst>
        </p:spPr>
      </p:pic>
      <p:pic>
        <p:nvPicPr>
          <p:cNvPr id="6" name="dem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16425" y="457201"/>
            <a:ext cx="3359150" cy="606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20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 smtClean="0">
                <a:latin typeface="Devanagari Sangam MN" charset="0"/>
                <a:ea typeface="Devanagari Sangam MN" charset="0"/>
                <a:cs typeface="Devanagari Sangam MN" charset="0"/>
              </a:rPr>
              <a:t>Technical  Description</a:t>
            </a:r>
            <a:endParaRPr lang="en-US" sz="6000" b="1" dirty="0">
              <a:latin typeface="Devanagari Sangam MN" charset="0"/>
              <a:ea typeface="Devanagari Sangam MN" charset="0"/>
              <a:cs typeface="Devanagari Sangam MN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557" y="1531595"/>
            <a:ext cx="4140886" cy="4140886"/>
          </a:xfrm>
          <a:prstGeom prst="rect">
            <a:avLst/>
          </a:prstGeom>
          <a:effectLst>
            <a:softEdge rad="177800"/>
          </a:effectLst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/>
          <a:p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OOP: </a:t>
            </a:r>
          </a:p>
          <a:p>
            <a:pPr lvl="1"/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abstract class</a:t>
            </a:r>
          </a:p>
          <a:p>
            <a:pPr lvl="1"/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factories</a:t>
            </a:r>
          </a:p>
          <a:p>
            <a:pPr lvl="1"/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singleton class</a:t>
            </a:r>
          </a:p>
          <a:p>
            <a:r>
              <a:rPr lang="en-US" dirty="0">
                <a:latin typeface="Devanagari Sangam MN" charset="0"/>
                <a:ea typeface="Devanagari Sangam MN" charset="0"/>
                <a:cs typeface="Devanagari Sangam MN" charset="0"/>
              </a:rPr>
              <a:t>Usage of </a:t>
            </a:r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fragments for speed and tabs</a:t>
            </a:r>
          </a:p>
          <a:p>
            <a:r>
              <a:rPr lang="en-US" dirty="0" err="1" smtClean="0">
                <a:latin typeface="Devanagari Sangam MN" charset="0"/>
                <a:ea typeface="Devanagari Sangam MN" charset="0"/>
                <a:cs typeface="Devanagari Sangam MN" charset="0"/>
              </a:rPr>
              <a:t>AlarmManager</a:t>
            </a:r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 </a:t>
            </a:r>
            <a:r>
              <a:rPr lang="mr-IN" dirty="0" smtClean="0">
                <a:latin typeface="Devanagari Sangam MN" charset="0"/>
                <a:ea typeface="Devanagari Sangam MN" charset="0"/>
                <a:cs typeface="Devanagari Sangam MN" charset="0"/>
              </a:rPr>
              <a:t>–</a:t>
            </a:r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 handle notifications when the app is </a:t>
            </a:r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closed</a:t>
            </a:r>
          </a:p>
          <a:p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Usage of</a:t>
            </a:r>
          </a:p>
          <a:p>
            <a:pPr lvl="1"/>
            <a:r>
              <a:rPr lang="en-US" dirty="0" err="1" smtClean="0">
                <a:latin typeface="Devanagari Sangam MN" charset="0"/>
                <a:ea typeface="Devanagari Sangam MN" charset="0"/>
                <a:cs typeface="Devanagari Sangam MN" charset="0"/>
              </a:rPr>
              <a:t>smsManager</a:t>
            </a:r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 for sending SMS</a:t>
            </a:r>
          </a:p>
          <a:p>
            <a:pPr lvl="1"/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Intent for </a:t>
            </a:r>
            <a:r>
              <a:rPr lang="en-US" dirty="0" err="1" smtClean="0">
                <a:latin typeface="Devanagari Sangam MN" charset="0"/>
                <a:ea typeface="Devanagari Sangam MN" charset="0"/>
                <a:cs typeface="Devanagari Sangam MN" charset="0"/>
              </a:rPr>
              <a:t>whatsapp</a:t>
            </a:r>
            <a:r>
              <a:rPr lang="en-US" dirty="0" smtClean="0">
                <a:latin typeface="Devanagari Sangam MN" charset="0"/>
                <a:ea typeface="Devanagari Sangam MN" charset="0"/>
                <a:cs typeface="Devanagari Sangam MN" charset="0"/>
              </a:rPr>
              <a:t> and calls notifications</a:t>
            </a:r>
            <a:endParaRPr lang="en-US" dirty="0">
              <a:latin typeface="Devanagari Sangam MN" charset="0"/>
              <a:ea typeface="Devanagari Sangam MN" charset="0"/>
              <a:cs typeface="Devanagari Sangam M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29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4765" y="2341564"/>
            <a:ext cx="9144000" cy="2387600"/>
          </a:xfrm>
        </p:spPr>
        <p:txBody>
          <a:bodyPr>
            <a:noAutofit/>
          </a:bodyPr>
          <a:lstStyle/>
          <a:p>
            <a:r>
              <a:rPr lang="en-US" sz="16600" b="1" dirty="0" smtClean="0">
                <a:latin typeface="ArbuckleFat" charset="0"/>
                <a:ea typeface="ArbuckleFat" charset="0"/>
                <a:cs typeface="ArbuckleFat" charset="0"/>
              </a:rPr>
              <a:t>Q&amp;A</a:t>
            </a:r>
            <a:endParaRPr lang="en-US" sz="16600" b="1" dirty="0">
              <a:latin typeface="ArbuckleFat" charset="0"/>
              <a:ea typeface="ArbuckleFat" charset="0"/>
              <a:cs typeface="ArbuckleF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42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85</Words>
  <Application>Microsoft Macintosh PowerPoint</Application>
  <PresentationFormat>Widescreen</PresentationFormat>
  <Paragraphs>25</Paragraphs>
  <Slides>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ArbuckleFat</vt:lpstr>
      <vt:lpstr>Calibri</vt:lpstr>
      <vt:lpstr>Calibri Light</vt:lpstr>
      <vt:lpstr>Devanagari Sangam MN</vt:lpstr>
      <vt:lpstr>Arial</vt:lpstr>
      <vt:lpstr>Office Theme</vt:lpstr>
      <vt:lpstr>Keep in Touch</vt:lpstr>
      <vt:lpstr>Concept</vt:lpstr>
      <vt:lpstr>Demo</vt:lpstr>
      <vt:lpstr>Technical  Description</vt:lpstr>
      <vt:lpstr>Q&amp;A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Keep in Touch</dc:title>
  <dc:creator>Microsoft Office User</dc:creator>
  <cp:lastModifiedBy>Microsoft Office User</cp:lastModifiedBy>
  <cp:revision>10</cp:revision>
  <dcterms:created xsi:type="dcterms:W3CDTF">2017-09-01T12:12:33Z</dcterms:created>
  <dcterms:modified xsi:type="dcterms:W3CDTF">2017-09-09T13:05:23Z</dcterms:modified>
</cp:coreProperties>
</file>

<file path=docProps/thumbnail.jpeg>
</file>